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7" r:id="rId1"/>
  </p:sldMasterIdLst>
  <p:notesMasterIdLst>
    <p:notesMasterId r:id="rId7"/>
  </p:notesMasterIdLst>
  <p:handoutMasterIdLst>
    <p:handoutMasterId r:id="rId8"/>
  </p:handoutMasterIdLst>
  <p:sldIdLst>
    <p:sldId id="317" r:id="rId2"/>
    <p:sldId id="318" r:id="rId3"/>
    <p:sldId id="321" r:id="rId4"/>
    <p:sldId id="320" r:id="rId5"/>
    <p:sldId id="319" r:id="rId6"/>
  </p:sldIdLst>
  <p:sldSz cx="2743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86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6EDA"/>
    <a:srgbClr val="0000FF"/>
    <a:srgbClr val="FF6600"/>
    <a:srgbClr val="FF0000"/>
    <a:srgbClr val="008000"/>
    <a:srgbClr val="7598E5"/>
    <a:srgbClr val="5883DF"/>
    <a:srgbClr val="8FAB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980" autoAdjust="0"/>
    <p:restoredTop sz="81485" autoAdjust="0"/>
  </p:normalViewPr>
  <p:slideViewPr>
    <p:cSldViewPr>
      <p:cViewPr>
        <p:scale>
          <a:sx n="40" d="100"/>
          <a:sy n="40" d="100"/>
        </p:scale>
        <p:origin x="-1332" y="-1548"/>
      </p:cViewPr>
      <p:guideLst>
        <p:guide orient="horz" pos="2160"/>
        <p:guide pos="86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3037840" cy="465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38" y="2"/>
            <a:ext cx="3037840" cy="465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29677"/>
            <a:ext cx="3037840" cy="465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38" y="8829677"/>
            <a:ext cx="3037840" cy="465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F99A4989-9CA5-4BCA-99B3-BEABBF88E7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6881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37840" cy="465139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2"/>
            <a:ext cx="3037840" cy="465139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7CF4FFE7-1EEF-4FF0-8B84-DBF0A28F703B}" type="datetimeFigureOut">
              <a:rPr lang="en-US"/>
              <a:pPr>
                <a:defRPr/>
              </a:pPr>
              <a:t>4/2/2014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3467100" y="696913"/>
            <a:ext cx="13944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6427"/>
            <a:ext cx="5608320" cy="4183063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77"/>
            <a:ext cx="3037840" cy="465139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677"/>
            <a:ext cx="3037840" cy="465139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F2CAC0C1-D71F-4532-8C78-027F5D4134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2936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CAC0C1-D71F-4532-8C78-027F5D41347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065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609601"/>
            <a:ext cx="233172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4953000"/>
            <a:ext cx="192024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E2A059-A721-436D-B6CF-190618E4788E}" type="datetime1">
              <a:rPr lang="en-US" smtClean="0"/>
              <a:pPr>
                <a:defRPr/>
              </a:pPr>
              <a:t>4/2/2014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5EDE9E7-D9E3-4904-A605-A220B46AFF5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7AF423-63DE-4650-B3EA-9FD2259BA967}" type="datetime1">
              <a:rPr lang="en-US" smtClean="0"/>
              <a:pPr>
                <a:defRPr/>
              </a:pPr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944C92-F650-40C2-A6D2-C9B641BA394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9888200" y="274639"/>
            <a:ext cx="6172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74639"/>
            <a:ext cx="18059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245890-0FC2-44AE-B635-49596BDB0038}" type="datetime1">
              <a:rPr lang="en-US" smtClean="0"/>
              <a:pPr>
                <a:defRPr/>
              </a:pPr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B69B18-5E36-4866-9B6D-602EE004D45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844CB4-624B-42FA-9A54-2341E7C0C8DB}" type="datetime1">
              <a:rPr lang="en-US" smtClean="0"/>
              <a:pPr>
                <a:defRPr/>
              </a:pPr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B31A58-C657-426E-9F25-8B3DF13BAF8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6939" y="1371601"/>
            <a:ext cx="233172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6939" y="4068764"/>
            <a:ext cx="233172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D587E3-AF83-47FD-969B-424B545BD02D}" type="datetime1">
              <a:rPr lang="en-US" smtClean="0"/>
              <a:pPr>
                <a:defRPr/>
              </a:pPr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7A463E-9058-4AB1-8ED1-42543F78A49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3487400" y="3924300"/>
            <a:ext cx="254316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4087475" y="3924300"/>
            <a:ext cx="254316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2890184" y="3924300"/>
            <a:ext cx="254316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944600" y="1600201"/>
            <a:ext cx="121158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CF9D84-C343-4BFE-AB0D-5ECCE1A3A1EE}" type="datetime1">
              <a:rPr lang="en-US" smtClean="0"/>
              <a:pPr>
                <a:defRPr/>
              </a:pPr>
              <a:t>4/2/2014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254040-3F97-4317-8437-5F44454453F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97280" y="1600200"/>
            <a:ext cx="12124944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600200"/>
            <a:ext cx="12120564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3944602" y="1600200"/>
            <a:ext cx="1212532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7693B5-E4CC-42AF-B21F-9F266FF7C35B}" type="datetime1">
              <a:rPr lang="en-US" smtClean="0"/>
              <a:pPr>
                <a:defRPr/>
              </a:pPr>
              <a:t>4/2/2014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0D79C6-CC6A-41C3-8091-8FDEDE17189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212848"/>
            <a:ext cx="12124944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14017752" y="2212849"/>
            <a:ext cx="12124944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474E2C-CF63-4A08-A038-F0BE504102D1}" type="datetime1">
              <a:rPr lang="en-US" smtClean="0"/>
              <a:pPr>
                <a:defRPr/>
              </a:pPr>
              <a:t>4/2/2014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271579-BF07-4578-9DBA-B3BF3FD98A0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B592AC-979A-4DFB-884A-49ECF5AB7DDC}" type="datetime1">
              <a:rPr lang="en-US" smtClean="0"/>
              <a:pPr>
                <a:defRPr/>
              </a:pPr>
              <a:t>4/2/2014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727989-F6B1-4CF8-B98C-B1E3051452F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21263" y="266700"/>
            <a:ext cx="9024939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7413" y="273051"/>
            <a:ext cx="1498758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721263" y="2438401"/>
            <a:ext cx="9024939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EAA4C7-6897-42C4-9C98-FBDCAA956F9D}" type="datetime1">
              <a:rPr lang="en-US" smtClean="0"/>
              <a:pPr>
                <a:defRPr/>
              </a:pPr>
              <a:t>4/2/2014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8F7B5C-851D-4687-9B10-F5BA4B6047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28" y="228600"/>
            <a:ext cx="17135472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24378" y="1143000"/>
            <a:ext cx="18164172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8728" y="5810250"/>
            <a:ext cx="17135472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0163F2-57A9-45FE-AA38-2347AC4D182A}" type="datetime1">
              <a:rPr lang="en-US" smtClean="0"/>
              <a:pPr>
                <a:defRPr/>
              </a:pPr>
              <a:t>4/2/2014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33EB4A-34AE-4426-B6BC-8E20874983E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0"/>
            <a:ext cx="24688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600201"/>
            <a:ext cx="24688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090043" y="6356351"/>
            <a:ext cx="625792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2387E028-8919-4AD5-A8C8-1F7E3FA26EA1}" type="datetime1">
              <a:rPr lang="en-US" smtClean="0"/>
              <a:pPr>
                <a:defRPr/>
              </a:pPr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7497" y="6356351"/>
            <a:ext cx="854392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629836" y="6356351"/>
            <a:ext cx="168592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DCB1D0F9-F39C-4D13-ACCF-7C46467798B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25373280" y="6499384"/>
            <a:ext cx="254316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1707357" y="6499384"/>
            <a:ext cx="254316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  <p:sldLayoutId id="2147483889" r:id="rId12"/>
    <p:sldLayoutId id="2147483874" r:id="rId13"/>
    <p:sldLayoutId id="2147483875" r:id="rId14"/>
    <p:sldLayoutId id="2147483876" r:id="rId15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18277367" y="-3276600"/>
            <a:ext cx="0" cy="1150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9144000" y="-2971800"/>
            <a:ext cx="0" cy="1158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183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18277367" y="-3276600"/>
            <a:ext cx="0" cy="1150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9144000" y="-2971800"/>
            <a:ext cx="0" cy="1158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 txBox="1">
            <a:spLocks/>
          </p:cNvSpPr>
          <p:nvPr/>
        </p:nvSpPr>
        <p:spPr>
          <a:xfrm>
            <a:off x="9144000" y="1231232"/>
            <a:ext cx="9133367" cy="235016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7200" dirty="0" smtClean="0"/>
              <a:t>Thesis Presentation</a:t>
            </a:r>
          </a:p>
          <a:p>
            <a:pPr fontAlgn="auto">
              <a:spcAft>
                <a:spcPts val="0"/>
              </a:spcAft>
            </a:pPr>
            <a:r>
              <a:rPr lang="en-US" sz="3200" dirty="0" smtClean="0"/>
              <a:t>Prince Frederick Hall, University of Maryland</a:t>
            </a:r>
          </a:p>
          <a:p>
            <a:pPr fontAlgn="auto">
              <a:spcAft>
                <a:spcPts val="0"/>
              </a:spcAft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144000" y="3506450"/>
            <a:ext cx="913336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Completed by: Lauren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Kandt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PSU AE, Construction Management</a:t>
            </a:r>
          </a:p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Advisor: Ray Sowers</a:t>
            </a:r>
          </a:p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 April 2014</a:t>
            </a:r>
          </a:p>
        </p:txBody>
      </p:sp>
    </p:spTree>
    <p:extLst>
      <p:ext uri="{BB962C8B-B14F-4D97-AF65-F5344CB8AC3E}">
        <p14:creationId xmlns:p14="http://schemas.microsoft.com/office/powerpoint/2010/main" val="3922635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18277367" y="-3276600"/>
            <a:ext cx="0" cy="1150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9144000" y="-2971800"/>
            <a:ext cx="0" cy="1158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2"/>
          <p:cNvSpPr txBox="1">
            <a:spLocks/>
          </p:cNvSpPr>
          <p:nvPr/>
        </p:nvSpPr>
        <p:spPr>
          <a:xfrm>
            <a:off x="9168542" y="609600"/>
            <a:ext cx="9132888" cy="57912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</a:pPr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Introduction</a:t>
            </a:r>
          </a:p>
          <a:p>
            <a:pPr marL="0" indent="0" algn="ctr" fontAlgn="auto">
              <a:spcAft>
                <a:spcPts val="0"/>
              </a:spcAft>
              <a:buNone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Building Information</a:t>
            </a:r>
            <a:endParaRPr lang="en-US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 fontAlgn="auto">
              <a:spcAft>
                <a:spcPts val="0"/>
              </a:spcAft>
              <a:buNone/>
            </a:pP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Infinity System Investigation</a:t>
            </a:r>
            <a:endParaRPr lang="en-US" sz="3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 fontAlgn="auto">
              <a:spcAft>
                <a:spcPts val="0"/>
              </a:spcAft>
              <a:buNone/>
            </a:pP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Grey Water System Investigation</a:t>
            </a:r>
            <a:endParaRPr lang="en-US" sz="3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 fontAlgn="auto">
              <a:spcAft>
                <a:spcPts val="0"/>
              </a:spcAft>
              <a:buNone/>
            </a:pP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Photovoltaic Cell Windo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 Investigation</a:t>
            </a:r>
            <a:endParaRPr lang="en-US" sz="3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 algn="ctr" fontAlgn="auto">
              <a:spcAft>
                <a:spcPts val="0"/>
              </a:spcAft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Architectural Breadth</a:t>
            </a: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 fontAlgn="auto">
              <a:spcAft>
                <a:spcPts val="0"/>
              </a:spcAft>
              <a:buNone/>
            </a:pP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Information Transfer Research</a:t>
            </a:r>
          </a:p>
          <a:p>
            <a:pPr marL="457200" lvl="1" indent="0" algn="ctr" fontAlgn="auto">
              <a:spcAft>
                <a:spcPts val="0"/>
              </a:spcAft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Survey Results</a:t>
            </a:r>
          </a:p>
          <a:p>
            <a:pPr marL="457200" lvl="1" indent="0" algn="ctr" fontAlgn="auto">
              <a:spcAft>
                <a:spcPts val="0"/>
              </a:spcAft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App Business Plan</a:t>
            </a: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 fontAlgn="auto">
              <a:spcAft>
                <a:spcPts val="0"/>
              </a:spcAft>
              <a:buNone/>
            </a:pP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Recommendation</a:t>
            </a:r>
            <a:endParaRPr lang="en-US" sz="3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5200" y="739945"/>
            <a:ext cx="8128896" cy="44476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609600"/>
            <a:ext cx="6096000" cy="5042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4830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18277367" y="-3276600"/>
            <a:ext cx="0" cy="1150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9144000" y="-2971800"/>
            <a:ext cx="0" cy="1158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2"/>
          <p:cNvSpPr txBox="1">
            <a:spLocks/>
          </p:cNvSpPr>
          <p:nvPr/>
        </p:nvSpPr>
        <p:spPr>
          <a:xfrm>
            <a:off x="239712" y="609600"/>
            <a:ext cx="9132888" cy="57912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Introduction</a:t>
            </a:r>
          </a:p>
          <a:p>
            <a:pPr lvl="1" fontAlgn="auto">
              <a:spcAft>
                <a:spcPts val="0"/>
              </a:spcAft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Building Information</a:t>
            </a: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fontAlgn="auto">
              <a:spcAft>
                <a:spcPts val="0"/>
              </a:spcAft>
            </a:pP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Infinity System Investigation</a:t>
            </a:r>
            <a:endParaRPr lang="en-US" sz="3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fontAlgn="auto">
              <a:spcAft>
                <a:spcPts val="0"/>
              </a:spcAft>
            </a:pPr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Grey Water System Investigation</a:t>
            </a:r>
            <a:endParaRPr lang="en-US" sz="32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fontAlgn="auto">
              <a:spcAft>
                <a:spcPts val="0"/>
              </a:spcAft>
            </a:pP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Photovoltaic Cell Windo</a:t>
            </a: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 Investigation</a:t>
            </a:r>
            <a:endParaRPr lang="en-US" sz="3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 fontAlgn="auto">
              <a:spcAft>
                <a:spcPts val="0"/>
              </a:spcAft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Architectural Breadth</a:t>
            </a: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fontAlgn="auto">
              <a:spcAft>
                <a:spcPts val="0"/>
              </a:spcAft>
            </a:pP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Information Transfer Research</a:t>
            </a:r>
          </a:p>
          <a:p>
            <a:pPr lvl="1" fontAlgn="auto">
              <a:spcAft>
                <a:spcPts val="0"/>
              </a:spcAft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Survey Results</a:t>
            </a:r>
          </a:p>
          <a:p>
            <a:pPr lvl="1" fontAlgn="auto">
              <a:spcAft>
                <a:spcPts val="0"/>
              </a:spcAft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App Business Plan</a:t>
            </a: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fontAlgn="auto">
              <a:spcAft>
                <a:spcPts val="0"/>
              </a:spcAft>
            </a:pP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Recommendation</a:t>
            </a:r>
            <a:endParaRPr lang="en-US" sz="3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144001" y="-12032"/>
            <a:ext cx="9133366" cy="1600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4000" dirty="0" smtClean="0"/>
              <a:t>Grey Water System Investigation</a:t>
            </a:r>
            <a:endParaRPr lang="en-US" sz="40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477" y="4151011"/>
            <a:ext cx="4917123" cy="259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8"/>
          <p:cNvPicPr/>
          <p:nvPr/>
        </p:nvPicPr>
        <p:blipFill>
          <a:blip r:embed="rId4"/>
          <a:stretch>
            <a:fillRect/>
          </a:stretch>
        </p:blipFill>
        <p:spPr>
          <a:xfrm>
            <a:off x="18737179" y="455646"/>
            <a:ext cx="8306435" cy="561784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8" name="Picture 7"/>
          <p:cNvPicPr/>
          <p:nvPr/>
        </p:nvPicPr>
        <p:blipFill>
          <a:blip r:embed="rId5"/>
          <a:stretch>
            <a:fillRect/>
          </a:stretch>
        </p:blipFill>
        <p:spPr>
          <a:xfrm>
            <a:off x="9360568" y="954506"/>
            <a:ext cx="4724400" cy="312018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0" name="Picture 9" descr="http://upload.wikimedia.org/wikipedia/commons/9/9b/Chesapeakewatershedmap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9400" y="910506"/>
            <a:ext cx="4196410" cy="533400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45906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18277367" y="-3276600"/>
            <a:ext cx="0" cy="1150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9144000" y="-2971800"/>
            <a:ext cx="0" cy="1158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2"/>
          <p:cNvSpPr txBox="1">
            <a:spLocks/>
          </p:cNvSpPr>
          <p:nvPr/>
        </p:nvSpPr>
        <p:spPr>
          <a:xfrm>
            <a:off x="239712" y="609600"/>
            <a:ext cx="9132888" cy="57912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Introduction</a:t>
            </a:r>
          </a:p>
          <a:p>
            <a:pPr lvl="1" fontAlgn="auto">
              <a:spcAft>
                <a:spcPts val="0"/>
              </a:spcAft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Building Information</a:t>
            </a: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fontAlgn="auto">
              <a:spcAft>
                <a:spcPts val="0"/>
              </a:spcAft>
            </a:pP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Infinity System Investigation</a:t>
            </a:r>
            <a:endParaRPr lang="en-US" sz="3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fontAlgn="auto">
              <a:spcAft>
                <a:spcPts val="0"/>
              </a:spcAft>
            </a:pP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Grey Water System Investigation</a:t>
            </a:r>
            <a:endParaRPr lang="en-US" sz="3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fontAlgn="auto">
              <a:spcAft>
                <a:spcPts val="0"/>
              </a:spcAft>
            </a:pP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Photovoltaic Cell Windo</a:t>
            </a: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 Investigation</a:t>
            </a:r>
            <a:endParaRPr lang="en-US" sz="3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 fontAlgn="auto">
              <a:spcAft>
                <a:spcPts val="0"/>
              </a:spcAft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Architectural Breadth</a:t>
            </a: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fontAlgn="auto">
              <a:spcAft>
                <a:spcPts val="0"/>
              </a:spcAft>
            </a:pP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Information Transfer Research</a:t>
            </a:r>
          </a:p>
          <a:p>
            <a:pPr lvl="1" fontAlgn="auto">
              <a:spcAft>
                <a:spcPts val="0"/>
              </a:spcAft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Survey Results</a:t>
            </a:r>
          </a:p>
          <a:p>
            <a:pPr lvl="1" fontAlgn="auto">
              <a:spcAft>
                <a:spcPts val="0"/>
              </a:spcAft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App Business Plan</a:t>
            </a:r>
            <a:endParaRPr lang="en-US" sz="24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fontAlgn="auto">
              <a:spcAft>
                <a:spcPts val="0"/>
              </a:spcAft>
            </a:pP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Recommendation</a:t>
            </a:r>
            <a:endParaRPr lang="en-US" sz="3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144001" y="-12032"/>
            <a:ext cx="9133366" cy="1600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4000" dirty="0" smtClean="0"/>
              <a:t>Information Transfer Research</a:t>
            </a:r>
            <a:endParaRPr lang="en-US" sz="4000" dirty="0"/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10439400" y="1072565"/>
            <a:ext cx="2581275" cy="4733925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14725650" y="1091615"/>
            <a:ext cx="2647950" cy="4714875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4"/>
          <a:stretch>
            <a:fillRect/>
          </a:stretch>
        </p:blipFill>
        <p:spPr>
          <a:xfrm>
            <a:off x="19126200" y="1082090"/>
            <a:ext cx="2676525" cy="4724400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5"/>
          <a:stretch>
            <a:fillRect/>
          </a:stretch>
        </p:blipFill>
        <p:spPr>
          <a:xfrm>
            <a:off x="23317200" y="1066800"/>
            <a:ext cx="2581275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547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5131</TotalTime>
  <Words>109</Words>
  <Application>Microsoft Office PowerPoint</Application>
  <PresentationFormat>Custom</PresentationFormat>
  <Paragraphs>39</Paragraphs>
  <Slides>5</Slides>
  <Notes>1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Executive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Penn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Coppin State University</dc:title>
  <dc:creator>Corie Ambler</dc:creator>
  <cp:lastModifiedBy>Lauren J Kandt</cp:lastModifiedBy>
  <cp:revision>236</cp:revision>
  <cp:lastPrinted>2014-04-02T07:37:34Z</cp:lastPrinted>
  <dcterms:created xsi:type="dcterms:W3CDTF">2006-11-29T18:17:25Z</dcterms:created>
  <dcterms:modified xsi:type="dcterms:W3CDTF">2014-04-02T07:38:19Z</dcterms:modified>
</cp:coreProperties>
</file>